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13" r:id="rId4"/>
    <p:sldId id="325" r:id="rId5"/>
    <p:sldId id="257" r:id="rId6"/>
    <p:sldId id="285" r:id="rId7"/>
    <p:sldId id="316" r:id="rId8"/>
    <p:sldId id="278" r:id="rId9"/>
    <p:sldId id="294" r:id="rId10"/>
    <p:sldId id="295" r:id="rId11"/>
    <p:sldId id="288" r:id="rId12"/>
    <p:sldId id="292" r:id="rId13"/>
    <p:sldId id="291" r:id="rId14"/>
    <p:sldId id="290" r:id="rId15"/>
    <p:sldId id="289" r:id="rId16"/>
    <p:sldId id="296" r:id="rId17"/>
    <p:sldId id="306" r:id="rId18"/>
    <p:sldId id="307" r:id="rId19"/>
    <p:sldId id="297" r:id="rId20"/>
    <p:sldId id="298" r:id="rId21"/>
    <p:sldId id="301" r:id="rId22"/>
    <p:sldId id="300" r:id="rId23"/>
    <p:sldId id="299" r:id="rId24"/>
    <p:sldId id="302" r:id="rId25"/>
    <p:sldId id="305" r:id="rId26"/>
    <p:sldId id="310" r:id="rId27"/>
    <p:sldId id="304" r:id="rId28"/>
    <p:sldId id="311" r:id="rId29"/>
    <p:sldId id="303" r:id="rId30"/>
    <p:sldId id="312" r:id="rId31"/>
    <p:sldId id="308" r:id="rId32"/>
    <p:sldId id="309" r:id="rId33"/>
    <p:sldId id="279" r:id="rId34"/>
    <p:sldId id="261" r:id="rId35"/>
    <p:sldId id="324" r:id="rId36"/>
    <p:sldId id="287" r:id="rId37"/>
    <p:sldId id="281" r:id="rId38"/>
    <p:sldId id="266" r:id="rId39"/>
    <p:sldId id="317" r:id="rId40"/>
    <p:sldId id="319" r:id="rId41"/>
    <p:sldId id="320" r:id="rId42"/>
    <p:sldId id="321" r:id="rId43"/>
    <p:sldId id="322" r:id="rId44"/>
    <p:sldId id="323" r:id="rId45"/>
    <p:sldId id="318" r:id="rId46"/>
    <p:sldId id="259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95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E4A0-B8CD-406E-8054-DFD3405067F5}" type="datetimeFigureOut">
              <a:rPr lang="pt-BR" smtClean="0"/>
              <a:pPr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7735-B81D-4C35-B2B7-0EA4190C3B8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pt-BR" b="1" dirty="0" smtClean="0"/>
              <a:t>ASSEMBLEIA EXTRAORDINARIA</a:t>
            </a:r>
            <a:br>
              <a:rPr lang="pt-BR" b="1" dirty="0" smtClean="0"/>
            </a:br>
            <a:r>
              <a:rPr lang="pt-BR" b="1" dirty="0" smtClean="0"/>
              <a:t>14/05/2018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CONDOMINIO BOSQUE DOS BURITIS</a:t>
            </a:r>
            <a:endParaRPr lang="pt-B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500042"/>
            <a:ext cx="3752850" cy="131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GENTLEMAN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5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723"/>
            <a:ext cx="6429420" cy="67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3"/>
            <a:ext cx="657229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>
          <a:xfrm>
            <a:off x="357158" y="1928802"/>
            <a:ext cx="1571636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14348" y="2285992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JUROS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429520" cy="600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400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0442" cy="40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71879"/>
            <a:ext cx="6072230" cy="55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2" y="20485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rgbClr val="FF0000"/>
                </a:solidFill>
              </a:rPr>
              <a:t>*</a:t>
            </a:r>
            <a:r>
              <a:rPr lang="pt-BR" sz="2800" b="1" dirty="0" smtClean="0"/>
              <a:t>	Taxa de condomínio 05/2018	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1538" y="3000372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*</a:t>
            </a:r>
            <a:r>
              <a:rPr lang="pt-BR" sz="2800" b="1" dirty="0">
                <a:solidFill>
                  <a:srgbClr val="FF0000"/>
                </a:solidFill>
              </a:rPr>
              <a:t>	</a:t>
            </a:r>
            <a:r>
              <a:rPr lang="pt-BR" sz="2800" b="1" dirty="0" smtClean="0"/>
              <a:t>Dividas da Gestão Anterior</a:t>
            </a:r>
            <a:r>
              <a:rPr lang="pt-BR" sz="2800" b="1" dirty="0"/>
              <a:t>	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71736" y="1214422"/>
            <a:ext cx="38925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 DA ASSEMBLEIA</a:t>
            </a:r>
            <a:endParaRPr lang="pt-BR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5834" y="3548722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        *	        </a:t>
            </a:r>
            <a:r>
              <a:rPr lang="pt-BR" sz="2800" b="1" dirty="0" smtClean="0"/>
              <a:t>Pintura do Muro do Condomínio</a:t>
            </a:r>
            <a:endParaRPr lang="pt-BR" sz="2800" b="1" dirty="0"/>
          </a:p>
        </p:txBody>
      </p:sp>
      <p:sp>
        <p:nvSpPr>
          <p:cNvPr id="10" name="Retângulo 9"/>
          <p:cNvSpPr/>
          <p:nvPr/>
        </p:nvSpPr>
        <p:spPr>
          <a:xfrm>
            <a:off x="1071538" y="400050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*	</a:t>
            </a:r>
            <a:r>
              <a:rPr lang="pt-BR" sz="2800" b="1" dirty="0" smtClean="0"/>
              <a:t>Depoimento Antiga Comissão </a:t>
            </a:r>
            <a:r>
              <a:rPr lang="pt-BR" sz="2800" b="1" dirty="0"/>
              <a:t>		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5834" y="4500570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        *	        </a:t>
            </a:r>
            <a:r>
              <a:rPr lang="pt-BR" sz="2800" b="1" dirty="0" smtClean="0"/>
              <a:t>Pagamento de Divida Externa</a:t>
            </a:r>
            <a:endParaRPr lang="pt-BR" sz="2800" b="1" dirty="0"/>
          </a:p>
        </p:txBody>
      </p:sp>
      <p:sp>
        <p:nvSpPr>
          <p:cNvPr id="12" name="Retângulo 11"/>
          <p:cNvSpPr/>
          <p:nvPr/>
        </p:nvSpPr>
        <p:spPr>
          <a:xfrm>
            <a:off x="465834" y="5072074"/>
            <a:ext cx="839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        *	        </a:t>
            </a:r>
            <a:r>
              <a:rPr lang="pt-BR" sz="2800" b="1" dirty="0" smtClean="0"/>
              <a:t>Feiras Abertas no condomínio</a:t>
            </a:r>
            <a:endParaRPr lang="pt-BR" sz="2800" b="1" dirty="0"/>
          </a:p>
        </p:txBody>
      </p:sp>
      <p:sp>
        <p:nvSpPr>
          <p:cNvPr id="13" name="Retângulo 12"/>
          <p:cNvSpPr/>
          <p:nvPr/>
        </p:nvSpPr>
        <p:spPr>
          <a:xfrm>
            <a:off x="1071538" y="254859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*</a:t>
            </a:r>
            <a:r>
              <a:rPr lang="pt-BR" sz="2800" b="1" dirty="0">
                <a:solidFill>
                  <a:srgbClr val="FF0000"/>
                </a:solidFill>
              </a:rPr>
              <a:t>	</a:t>
            </a:r>
            <a:r>
              <a:rPr lang="pt-BR" sz="2800" b="1" dirty="0" smtClean="0"/>
              <a:t>Construções no condomínio</a:t>
            </a:r>
            <a:r>
              <a:rPr lang="pt-BR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0070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85794"/>
            <a:ext cx="9035939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338138"/>
            <a:ext cx="75152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519113"/>
            <a:ext cx="81057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75" y="928671"/>
            <a:ext cx="88411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8070"/>
            <a:ext cx="8072494" cy="669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9273"/>
            <a:ext cx="7286676" cy="66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TECKTRON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0" y="1428736"/>
            <a:ext cx="89926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PREFEITURA DE GOIANIA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2488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14480" y="1928802"/>
            <a:ext cx="58579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CONSTRUÇÕES NO CONDOMÍNIO</a:t>
            </a:r>
            <a:endParaRPr lang="pt-B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RECEITA FEDERAL PARCELAMENTO</a:t>
            </a:r>
            <a:endParaRPr lang="pt-B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9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8794" y="3143248"/>
            <a:ext cx="5857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ACUMULADO</a:t>
            </a:r>
            <a:endParaRPr lang="pt-B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2876" y="142852"/>
          <a:ext cx="8858280" cy="6572296"/>
        </p:xfrm>
        <a:graphic>
          <a:graphicData uri="http://schemas.openxmlformats.org/drawingml/2006/table">
            <a:tbl>
              <a:tblPr/>
              <a:tblGrid>
                <a:gridCol w="4455661"/>
                <a:gridCol w="1414496"/>
                <a:gridCol w="1078554"/>
                <a:gridCol w="1909569"/>
              </a:tblGrid>
              <a:tr h="2728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Empresa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Devedor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Valor Pago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Saldo Remanecente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Dividas Meta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252.262,22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29.156,72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223.105,50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Dividas Gentlement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108.713,40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108.713,40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Dividas Prefeitura de Goiania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31.289,31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31.289,31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Divida Receita Federal Parcelamentos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12.112,89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10.488,51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1.624,38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Eletrolight (compra de iluminação das quadras)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Dividas Tecktron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122.583,23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122.583,23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Poda de Arvores do Condomínio Dezembro Jair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1.966,66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Poda de Arvores do Condomínio Janeiro Jair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1.966,66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Contabilidade mês 06 e 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3.330,80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American Clean Mês 10 e 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11.052,55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11.052,55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Processo 56488660820148090059*(carta de credito)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Supermecado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do Fundo que Caiu (Beto) 01/04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do Fundo que Caiu (Beto) 02/04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do Fundo que Caiu (Beto) 03/04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Muro do Fundo que Caiu (Beto) 04/04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 do Lixo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22.451,60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9.476,88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12.974,72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Jardinagem Area comum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Saneago Novembro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Saneago Novembro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Emprestimo Luciano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21.556,00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Emprestimo Luciano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22.327,00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22.327,00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1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Processo 5519216.20 (penhora da moto honda)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de Dividas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647.519,79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83.599,64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563.920,15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14480" y="1928802"/>
            <a:ext cx="58579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PINTURA DO MUDO DO CONDOMÍNIO</a:t>
            </a:r>
            <a:endParaRPr lang="pt-B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14612" y="363660"/>
            <a:ext cx="58579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PINTURA DO MURO</a:t>
            </a:r>
            <a:endParaRPr lang="pt-BR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2976" y="2005604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 Através de um morador conseguimos um patrocínio para pintura do muro externo do condomínio. Esta pintura tem por objetivo melhorar a fachada externa e proteger contra o desgaste do tempo.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endParaRPr lang="pt-BR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pt-BR" dirty="0" smtClean="0"/>
              <a:t>Mas para isto o fornecedor nos propôs colocar algumas propagandas no muro, mas em locais que não atrapalharam o condomínio.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70134"/>
            <a:ext cx="2194111" cy="71438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14480" y="2786058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ANTIGA COMISSÃO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28604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57356" y="2428868"/>
            <a:ext cx="58579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PAGAMENTO DE DIVIDA EXTERNA DO CONDOMÍNIO</a:t>
            </a:r>
            <a:endParaRPr lang="pt-B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17907"/>
            <a:ext cx="4248167" cy="65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51862" y="3110211"/>
            <a:ext cx="3705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PAGAMENTO EM DINHEIRO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28"/>
            <a:ext cx="2194111" cy="7143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57225" y="1928802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As construções no interior do condomínio devem seguir o regimento interno e o Código Civil;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Toda modificação que ocorrer em estrutura e grandes obras devem ser apresentados os projetos a administração para aprovação. Com esta aprovação deve-se pegar as autorizações de todos os órgãos competentes antes do inicio das obras.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2910" y="321468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TED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320" y="642918"/>
            <a:ext cx="676242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2910" y="321468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TED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715172" cy="605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2910" y="321468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TED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929486" cy="62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2910" y="321468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TED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57166"/>
            <a:ext cx="771525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42910" y="321468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TED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748349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28604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57356" y="2428868"/>
            <a:ext cx="5857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FEIRAS ABERTAS NO CONDOMÍNIO</a:t>
            </a:r>
            <a:endParaRPr lang="pt-B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68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28992" y="2714620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DUVIDAS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43174" y="5572140"/>
            <a:ext cx="378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OBRIGADO PELA PRESENÇA DE TODOS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TAXA DE CONDOMÍNIO</a:t>
            </a:r>
            <a:endParaRPr lang="pt-BR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400188"/>
              </p:ext>
            </p:extLst>
          </p:nvPr>
        </p:nvGraphicFramePr>
        <p:xfrm>
          <a:off x="1071538" y="1000108"/>
          <a:ext cx="7344816" cy="539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xmlns="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xmlns="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Meta Portaria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26.800,00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effectLst/>
                        </a:rPr>
                        <a:t>Confiança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>
                          <a:effectLst/>
                        </a:rPr>
                        <a:t>18.945,00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Confiança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dia 31.03.2018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2011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Contábeis Contabilidade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1.142,80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1.698,12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Honorários </a:t>
                      </a:r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Advocaticios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Bivolt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Manutenção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 Soluções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045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Fatura OI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4792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Manutenção Piscina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583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1669413-9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602,37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2542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Saneago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CONTA 1659123-2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3429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2565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Ferragista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Tenda para o Condomínio 03/03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Serasa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Condomínio (</a:t>
                      </a:r>
                      <a:r>
                        <a:rPr lang="pt-BR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Prosindico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6.607,38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Bancaria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400188"/>
              </p:ext>
            </p:extLst>
          </p:nvPr>
        </p:nvGraphicFramePr>
        <p:xfrm>
          <a:off x="1071538" y="1000108"/>
          <a:ext cx="7344816" cy="56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471">
                  <a:extLst>
                    <a:ext uri="{9D8B030D-6E8A-4147-A177-3AD203B41FA5}">
                      <a16:colId xmlns:a16="http://schemas.microsoft.com/office/drawing/2014/main" xmlns="" val="3993388292"/>
                    </a:ext>
                  </a:extLst>
                </a:gridCol>
                <a:gridCol w="2141345">
                  <a:extLst>
                    <a:ext uri="{9D8B030D-6E8A-4147-A177-3AD203B41FA5}">
                      <a16:colId xmlns:a16="http://schemas.microsoft.com/office/drawing/2014/main" xmlns="" val="88873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DESPESA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VALOR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882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10006316997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1.045,04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38441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 10006274097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700,18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17674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CELG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10008260743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20110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Combustíveis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Insumos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37662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Seguro Condomínio 04/04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59876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INSS </a:t>
                      </a:r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Autonomo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591,48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52877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Estrago do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carro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4830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</a:t>
                      </a:r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Roçadeira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STILL 01/04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569,75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0457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47922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Concerto de Gols, Tabela e rodapés das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quadras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5832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Resmas A4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25427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Toner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Tinta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53429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Cadeira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Ventilador para a Portaria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1.000,00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25656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Muro do fundo que caiu (BETO) 04/04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3.850,00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Receita Federal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620969997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525,71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Receita Federal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620984708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536,06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Divida META Parcela 03/79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7850,00*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Parcela MOTO do Lixo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2.559,88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2071670" y="3214686"/>
            <a:ext cx="6715172" cy="27860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 A MUDANÇA DA CONVENÇÃO COLETIVA DA CATEGORIA, O VALOR FOI AJUSTADO DO MÊS POSTERIOR A DATA QUE ENVIAMOS A PLANILHA, ENTAO USAMOS DO SALDO DO REPASSE DA DIVIDA PARA QUITAÇÃO DA FATURA MENSAL. O VALOR DO REPASSE DA DIVIDA FOI DE R$ 7.056,72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290"/>
            <a:ext cx="2143140" cy="750643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49653"/>
              </p:ext>
            </p:extLst>
          </p:nvPr>
        </p:nvGraphicFramePr>
        <p:xfrm>
          <a:off x="1928794" y="1643050"/>
          <a:ext cx="5664398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1">
                  <a:extLst>
                    <a:ext uri="{9D8B030D-6E8A-4147-A177-3AD203B41FA5}">
                      <a16:colId xmlns:a16="http://schemas.microsoft.com/office/drawing/2014/main" xmlns="" val="115835378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xmlns="" val="170126587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PARCELA </a:t>
                      </a:r>
                      <a:r>
                        <a:rPr lang="pt-BR" sz="1800" b="1" u="none" strike="noStrike" dirty="0" smtClean="0">
                          <a:effectLst/>
                        </a:rPr>
                        <a:t>DO MÊS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6442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Numero de Casas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>
                          <a:effectLst/>
                        </a:rPr>
                        <a:t>276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88254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     </a:t>
                      </a:r>
                      <a:r>
                        <a:rPr lang="pt-BR" sz="1800" b="1" u="none" strike="noStrike" dirty="0" smtClean="0">
                          <a:effectLst/>
                        </a:rPr>
                        <a:t>8.919,97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0146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 das Despesas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>
                          <a:effectLst/>
                        </a:rPr>
                        <a:t> R$   </a:t>
                      </a:r>
                      <a:r>
                        <a:rPr lang="pt-BR" sz="1800" b="1" u="none" strike="noStrike" dirty="0" smtClean="0">
                          <a:effectLst/>
                        </a:rPr>
                        <a:t>   98.119,62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163517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Valor Proposto de </a:t>
                      </a:r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Condominio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R$           355,51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034597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088289"/>
              </p:ext>
            </p:extLst>
          </p:nvPr>
        </p:nvGraphicFramePr>
        <p:xfrm>
          <a:off x="1928794" y="3929066"/>
          <a:ext cx="5664397" cy="176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2970">
                  <a:extLst>
                    <a:ext uri="{9D8B030D-6E8A-4147-A177-3AD203B41FA5}">
                      <a16:colId xmlns:a16="http://schemas.microsoft.com/office/drawing/2014/main" xmlns="" val="829766715"/>
                    </a:ext>
                  </a:extLst>
                </a:gridCol>
                <a:gridCol w="1651427">
                  <a:extLst>
                    <a:ext uri="{9D8B030D-6E8A-4147-A177-3AD203B41FA5}">
                      <a16:colId xmlns:a16="http://schemas.microsoft.com/office/drawing/2014/main" xmlns="" val="2398216342"/>
                    </a:ext>
                  </a:extLst>
                </a:gridCol>
              </a:tblGrid>
              <a:tr h="45562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DIVISÃO DA PARCELA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900345"/>
                  </a:ext>
                </a:extLst>
              </a:tr>
              <a:tr h="12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effectLst/>
                        </a:rPr>
                        <a:t>Taxa de Condomínio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>
                          <a:effectLst/>
                        </a:rPr>
                        <a:t>264,44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32204467"/>
                  </a:ext>
                </a:extLst>
              </a:tr>
              <a:tr h="19663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Fundo de Reserva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>
                          <a:effectLst/>
                        </a:rPr>
                        <a:t>35,55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274533"/>
                  </a:ext>
                </a:extLst>
              </a:tr>
              <a:tr h="122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sng" strike="noStrike" dirty="0">
                          <a:effectLst/>
                        </a:rPr>
                        <a:t>Pagamentos Anteriores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sng" strike="noStrike" dirty="0" smtClean="0">
                          <a:effectLst/>
                        </a:rPr>
                        <a:t>55,51</a:t>
                      </a:r>
                      <a:endParaRPr lang="pt-BR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8453298"/>
                  </a:ext>
                </a:extLst>
              </a:tr>
              <a:tr h="45562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Valor </a:t>
                      </a:r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da Prestação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355,51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0026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60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 Bosque dos Bu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2143140" cy="7506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14480" y="285749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DIVIDAS DO CONDOMÍNIO</a:t>
            </a:r>
            <a:endParaRPr lang="pt-BR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622</Words>
  <Application>Microsoft Office PowerPoint</Application>
  <PresentationFormat>Apresentação na tela (4:3)</PresentationFormat>
  <Paragraphs>240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ASSEMBLEIA EXTRAORDINARIA 14/05/2018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EXTRAORDINARIA</dc:title>
  <dc:creator>Thais</dc:creator>
  <cp:lastModifiedBy>Thais</cp:lastModifiedBy>
  <cp:revision>263</cp:revision>
  <dcterms:created xsi:type="dcterms:W3CDTF">2018-01-06T14:04:17Z</dcterms:created>
  <dcterms:modified xsi:type="dcterms:W3CDTF">2018-05-17T01:02:57Z</dcterms:modified>
</cp:coreProperties>
</file>